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49" d="100"/>
          <a:sy n="149" d="100"/>
        </p:scale>
        <p:origin x="126"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18/04/2025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18/04/2025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sharepoint/v3"/>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1124</TotalTime>
  <Words>801</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direction</cp:lastModifiedBy>
  <cp:revision>101</cp:revision>
  <dcterms:created xsi:type="dcterms:W3CDTF">2020-03-05T15:21:24Z</dcterms:created>
  <dcterms:modified xsi:type="dcterms:W3CDTF">2025-04-18T11:46:41Z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